
<file path=[Content_Types].xml><?xml version="1.0" encoding="utf-8"?>
<Types xmlns="http://schemas.openxmlformats.org/package/2006/content-types">
  <Default Extension="png" ContentType="image/png"/>
  <Default Extension="bin" ContentType="image/jpe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238" r:id="rId3"/>
    <p:sldId id="1239" r:id="rId4"/>
    <p:sldId id="1242" r:id="rId5"/>
    <p:sldId id="1247" r:id="rId6"/>
    <p:sldId id="1248" r:id="rId7"/>
    <p:sldId id="1249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3718942" y="-2738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高中化学 选择性必修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有机化学基础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bin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有机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化学的发展及研究思路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第一单元　有机化学的发展与应用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8030" y="652891"/>
            <a:ext cx="4983368" cy="644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8662" y="1296955"/>
            <a:ext cx="9361040" cy="535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559769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       有机化学的发展</a:t>
            </a:r>
            <a:endParaRPr lang="zh-CN" altLang="zh-CN" sz="140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1901" y="709948"/>
            <a:ext cx="6328275" cy="620999"/>
          </a:xfrm>
          <a:prstGeom prst="rect">
            <a:avLst/>
          </a:prstGeom>
        </p:spPr>
      </p:pic>
      <p:pic>
        <p:nvPicPr>
          <p:cNvPr id="4" name="图片 3" descr="YTImage知识点1.eps&amp;4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74" y="1268760"/>
            <a:ext cx="1423035" cy="39306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708155"/>
              </p:ext>
            </p:extLst>
          </p:nvPr>
        </p:nvGraphicFramePr>
        <p:xfrm>
          <a:off x="442005" y="1762995"/>
          <a:ext cx="11341833" cy="4490720"/>
        </p:xfrm>
        <a:graphic>
          <a:graphicData uri="http://schemas.openxmlformats.org/drawingml/2006/table">
            <a:tbl>
              <a:tblPr firstRow="1" firstCol="1" bandRow="1"/>
              <a:tblGrid>
                <a:gridCol w="3590409">
                  <a:extLst>
                    <a:ext uri="{9D8B030D-6E8A-4147-A177-3AD203B41FA5}">
                      <a16:colId xmlns:a16="http://schemas.microsoft.com/office/drawing/2014/main" val="2762248978"/>
                    </a:ext>
                  </a:extLst>
                </a:gridCol>
                <a:gridCol w="1268433">
                  <a:extLst>
                    <a:ext uri="{9D8B030D-6E8A-4147-A177-3AD203B41FA5}">
                      <a16:colId xmlns:a16="http://schemas.microsoft.com/office/drawing/2014/main" val="302306223"/>
                    </a:ext>
                  </a:extLst>
                </a:gridCol>
                <a:gridCol w="1517537">
                  <a:extLst>
                    <a:ext uri="{9D8B030D-6E8A-4147-A177-3AD203B41FA5}">
                      <a16:colId xmlns:a16="http://schemas.microsoft.com/office/drawing/2014/main" val="2496431613"/>
                    </a:ext>
                  </a:extLst>
                </a:gridCol>
                <a:gridCol w="4965454">
                  <a:extLst>
                    <a:ext uri="{9D8B030D-6E8A-4147-A177-3AD203B41FA5}">
                      <a16:colId xmlns:a16="http://schemas.microsoft.com/office/drawing/2014/main" val="3438006462"/>
                    </a:ext>
                  </a:extLst>
                </a:gridCol>
              </a:tblGrid>
              <a:tr h="2284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科学家</a:t>
                      </a:r>
                      <a:endParaRPr lang="zh-CN" sz="24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国籍</a:t>
                      </a:r>
                      <a:endParaRPr lang="zh-CN" sz="24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24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主要贡献</a:t>
                      </a:r>
                      <a:endParaRPr lang="zh-CN" sz="24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1862662"/>
                  </a:ext>
                </a:extLst>
              </a:tr>
              <a:tr h="6591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贝采利乌斯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瑞典</a:t>
                      </a:r>
                      <a:endParaRPr lang="zh-CN" sz="2400" b="1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19世纪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初期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提出了有机化学和有机化合物的概念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，使有机化学逐渐发展成为化学的一个重要分支</a:t>
                      </a:r>
                      <a:endParaRPr lang="zh-CN" sz="2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3539921"/>
                  </a:ext>
                </a:extLst>
              </a:tr>
              <a:tr h="43077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维勒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德国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1828年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首次在实验室里用氰酸铵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合成尿素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，打破了无机物和有机物的界限</a:t>
                      </a:r>
                      <a:endParaRPr lang="zh-CN" sz="2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460616"/>
                  </a:ext>
                </a:extLst>
              </a:tr>
              <a:tr h="76985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中国科学院生物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化学研究所等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家单位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中国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1965年</a:t>
                      </a:r>
                      <a:endParaRPr lang="zh-CN" sz="2400">
                        <a:effectLst/>
                        <a:latin typeface="+mn-lt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世界上首次用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人工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方法合成了蛋白质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结晶牛胰岛素</a:t>
                      </a:r>
                      <a:endParaRPr lang="zh-CN" sz="24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160" marR="6016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3893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86090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有机化学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的应用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）随着有机化学的发展，人类对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双螺旋结构和功能的认识不断深入，运用基因工程技术治疗疾病已经不再是梦想。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材料科学是发展众多高科技领域的基础和先导，具有独特物理、化学性质的有机功能材料对人类生产、生活产生了直接而深远的影响。如制作电脑显示屏的液晶材料、制作航天服的碳纤维、人工心脏中的甲基硅橡胶和聚氨酯等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）环境科学是在人们亟待解决环境问题的社会需求下迅速发展起来的，有机化学为研究和改善环境质量作出了积极贡献。如甲醇汽油、乙醇汽油等含氧燃料的开发和应用等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知识点2.eps&amp;5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21" y="908720"/>
            <a:ext cx="1440180" cy="38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691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236557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有机物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和无机物的比较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0004" y="657506"/>
            <a:ext cx="6902550" cy="774178"/>
          </a:xfrm>
          <a:prstGeom prst="rect">
            <a:avLst/>
          </a:prstGeom>
        </p:spPr>
      </p:pic>
      <p:pic>
        <p:nvPicPr>
          <p:cNvPr id="4" name="图片 3" descr="YTImage要点.eps&amp;7&amp;1-1$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4" y="1556792"/>
            <a:ext cx="1094740" cy="38417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587543"/>
              </p:ext>
            </p:extLst>
          </p:nvPr>
        </p:nvGraphicFramePr>
        <p:xfrm>
          <a:off x="368532" y="2200051"/>
          <a:ext cx="11478170" cy="3393440"/>
        </p:xfrm>
        <a:graphic>
          <a:graphicData uri="http://schemas.openxmlformats.org/drawingml/2006/table">
            <a:tbl>
              <a:tblPr firstRow="1" firstCol="1" bandRow="1"/>
              <a:tblGrid>
                <a:gridCol w="1621842">
                  <a:extLst>
                    <a:ext uri="{9D8B030D-6E8A-4147-A177-3AD203B41FA5}">
                      <a16:colId xmlns:a16="http://schemas.microsoft.com/office/drawing/2014/main" val="1883063951"/>
                    </a:ext>
                  </a:extLst>
                </a:gridCol>
                <a:gridCol w="5905032">
                  <a:extLst>
                    <a:ext uri="{9D8B030D-6E8A-4147-A177-3AD203B41FA5}">
                      <a16:colId xmlns:a16="http://schemas.microsoft.com/office/drawing/2014/main" val="1861121788"/>
                    </a:ext>
                  </a:extLst>
                </a:gridCol>
                <a:gridCol w="3951296">
                  <a:extLst>
                    <a:ext uri="{9D8B030D-6E8A-4147-A177-3AD203B41FA5}">
                      <a16:colId xmlns:a16="http://schemas.microsoft.com/office/drawing/2014/main" val="730643620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比较项目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有机物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无机物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875841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溶解性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多数难溶于水，易溶于汽油、酒精、苯等有机溶剂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多数溶于水，而难溶于有机溶剂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210858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可燃性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大多数能燃烧</a:t>
                      </a:r>
                      <a:endParaRPr lang="zh-CN" sz="1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大多数不能燃烧</a:t>
                      </a:r>
                      <a:endParaRPr lang="zh-CN" sz="1100">
                        <a:effectLst/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5460293"/>
                  </a:ext>
                </a:extLst>
              </a:tr>
              <a:tr h="11988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化学反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应类型</a:t>
                      </a:r>
                      <a:endParaRPr lang="zh-CN" sz="110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一般比较复杂，副反应多，反应速率慢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800"/>
                        </a:spcAft>
                        <a:tabLst>
                          <a:tab pos="567118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一般比较简单，副反应少，反应速率快</a:t>
                      </a:r>
                      <a:endParaRPr lang="zh-CN" sz="1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3606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2616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67506"/>
          </a:xfrm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有关叙述正确的是（　　）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中国科学家在世界上第一次人工合成了结晶牛胰岛素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塑料属于天然有机物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最早实现无机物转化为有机物的科学家是维勒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首先提出有机化学概念的是贝采利乌斯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.①②④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.②③④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.①③④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 descr="YTImage24典例.eps&amp;8&amp;1-1$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37" y="947703"/>
            <a:ext cx="1035050" cy="3930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4438" y="3784972"/>
            <a:ext cx="11472264" cy="2238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1965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年，中国科学家在世界上第一次用人工方法合成了结晶牛胰岛素，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正确；塑料属于人工合成有机物，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错误；最早实现无机物转化为有机物的科学家是维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勒，</a:t>
            </a:r>
            <a:r>
              <a:rPr lang="en-US" altLang="zh-CN" sz="2400" spc="-100">
                <a:solidFill>
                  <a:srgbClr val="000000"/>
                </a:solidFill>
                <a:cs typeface="Times New Roman" panose="02020603050405020304" pitchFamily="18" charset="0"/>
              </a:rPr>
              <a:t>1828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年首次使用氰酸铵（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en-US" altLang="zh-CN" sz="2400" spc="-100" baseline="-250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CNO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，一种无机化合物）人工合成了尿素，</a:t>
            </a:r>
            <a:r>
              <a:rPr lang="en-US" altLang="zh-CN" sz="240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正确；瑞典化学家贝采利乌斯在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1806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年最早提出有机化学的概念，</a:t>
            </a:r>
            <a:r>
              <a:rPr lang="en-US" altLang="zh-CN" sz="240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正确。故选</a:t>
            </a:r>
            <a:r>
              <a:rPr lang="en-US" altLang="zh-CN" sz="2400" spc="-1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zh-CN" sz="2400" spc="-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 spc="-100">
              <a:cs typeface="Times New Roman" panose="02020603050405020304" pitchFamily="18" charset="0"/>
            </a:endParaRPr>
          </a:p>
        </p:txBody>
      </p:sp>
      <p:pic>
        <p:nvPicPr>
          <p:cNvPr id="5" name="图片 4" descr="YTImage24解析.eps&amp;9&amp;1-1$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36" y="3933056"/>
            <a:ext cx="1035050" cy="368935"/>
          </a:xfrm>
          <a:prstGeom prst="rect">
            <a:avLst/>
          </a:prstGeom>
        </p:spPr>
      </p:pic>
      <p:pic>
        <p:nvPicPr>
          <p:cNvPr id="6" name="图片 5" descr="YTImage24答案.eps&amp;10&amp;1-1$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44" y="6142643"/>
            <a:ext cx="923925" cy="32956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95494" y="5984259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tabLst>
                <a:tab pos="5671185" algn="l"/>
              </a:tabLst>
            </a:pPr>
            <a:r>
              <a:rPr lang="en-US" altLang="zh-CN" sz="24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zh-CN" sz="14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22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6750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有机物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与无机物的比较与联系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）一般以是否含有碳元素为标准来划分有机物和无机物。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、碳酸盐、金属碳化物、氰化物、硫氰化物等物质，虽然含有碳元素，但它们的组成和性质与无机物相似，一般被视为无机物。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800"/>
              </a:spcAft>
              <a:tabLst>
                <a:tab pos="567118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）有机物与无机物无绝对界限，两者在一定条件下可以互相转化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YTImage名师点拨.eps&amp;11&amp;1-1$"/>
          <p:cNvPicPr/>
          <p:nvPr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38" y="908720"/>
            <a:ext cx="1892300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7138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458</Words>
  <Application>Microsoft Office PowerPoint</Application>
  <PresentationFormat>自定义</PresentationFormat>
  <Paragraphs>47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589</cp:revision>
  <dcterms:created xsi:type="dcterms:W3CDTF">2020-11-06T05:24:00Z</dcterms:created>
  <dcterms:modified xsi:type="dcterms:W3CDTF">2025-11-10T01:12:37Z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